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6" r:id="rId14"/>
    <p:sldId id="267" r:id="rId15"/>
    <p:sldId id="268" r:id="rId16"/>
    <p:sldId id="274" r:id="rId17"/>
    <p:sldId id="275" r:id="rId18"/>
    <p:sldId id="276" r:id="rId19"/>
    <p:sldId id="269" r:id="rId20"/>
    <p:sldId id="270" r:id="rId21"/>
    <p:sldId id="271" r:id="rId22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6"/>
            <p14:sldId id="267"/>
            <p14:sldId id="268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7" autoAdjust="0"/>
    <p:restoredTop sz="85904" autoAdjust="0"/>
  </p:normalViewPr>
  <p:slideViewPr>
    <p:cSldViewPr showGuides="1">
      <p:cViewPr>
        <p:scale>
          <a:sx n="50" d="100"/>
          <a:sy n="50" d="100"/>
        </p:scale>
        <p:origin x="1424" y="2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63A3-8864-4413-8340-326B772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DCE66-5AC1-461F-890E-B4F31C0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8EFF3D9-16AC-47A0-B7DC-134B8E33B2C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F5B1058-EAF3-4C20-922B-6693CACE095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70EEA96-BBF6-4534-A17F-00D92A4C5E7B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A9CBD3E-BFA0-4EB2-8D20-2A5BA46FEBA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7D60EC4-7084-4637-86C6-620E2DCB958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3D3F11-B9F3-48A2-AEC5-5D8C75DFAC0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B7EF1F08-C088-4AA9-9C5B-48C71CA24E03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1A2EDF3-4CD5-40D1-8BB1-0939D14F121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804412CB-8DB8-42F4-92BE-50CEBB02D05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8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0692"/>
              </p:ext>
            </p:extLst>
          </p:nvPr>
        </p:nvGraphicFramePr>
        <p:xfrm>
          <a:off x="576263" y="1042988"/>
          <a:ext cx="11166474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16033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Arbeitsweise von </a:t>
            </a:r>
            <a:r>
              <a:rPr lang="de-DE" b="1" dirty="0" err="1"/>
              <a:t>Git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Dateien liegen in </a:t>
            </a:r>
            <a:r>
              <a:rPr lang="de-DE" dirty="0" err="1"/>
              <a:t>Repositories</a:t>
            </a:r>
            <a:r>
              <a:rPr lang="de-DE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Checkout</a:t>
            </a:r>
            <a:r>
              <a:rPr lang="de-DE" dirty="0"/>
              <a:t>: Version aus </a:t>
            </a:r>
            <a:r>
              <a:rPr lang="de-DE" dirty="0" err="1"/>
              <a:t>Repo</a:t>
            </a:r>
            <a:r>
              <a:rPr lang="de-DE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Commit: Änderungen der Arbeitskopie in </a:t>
            </a:r>
            <a:r>
              <a:rPr lang="de-DE" dirty="0" err="1"/>
              <a:t>Repo</a:t>
            </a:r>
            <a:r>
              <a:rPr lang="de-DE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Branching</a:t>
            </a:r>
            <a:r>
              <a:rPr lang="de-DE" dirty="0"/>
              <a:t> vereinfacht die Teamarbeit</a:t>
            </a:r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-41274"/>
            <a:ext cx="11167533" cy="708025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Branching</a:t>
            </a:r>
            <a:r>
              <a:rPr lang="de-DE" b="1" dirty="0"/>
              <a:t> - Modell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56" y="1352535"/>
            <a:ext cx="6777087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Datei-Workflow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1246</Words>
  <Application>Microsoft Office PowerPoint</Application>
  <PresentationFormat>Breitbild</PresentationFormat>
  <Paragraphs>221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Zusammenhang zwischen der statischen und dynamischen Sicht</vt:lpstr>
      <vt:lpstr>Systembewertung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Lea Löhn</cp:lastModifiedBy>
  <cp:revision>278</cp:revision>
  <dcterms:created xsi:type="dcterms:W3CDTF">2007-08-29T07:13:29Z</dcterms:created>
  <dcterms:modified xsi:type="dcterms:W3CDTF">2020-01-21T08:54:42Z</dcterms:modified>
</cp:coreProperties>
</file>